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440" r:id="rId3"/>
    <p:sldId id="447" r:id="rId4"/>
    <p:sldId id="463" r:id="rId5"/>
    <p:sldId id="458" r:id="rId6"/>
    <p:sldId id="456" r:id="rId7"/>
    <p:sldId id="460" r:id="rId8"/>
    <p:sldId id="461" r:id="rId9"/>
    <p:sldId id="464" r:id="rId10"/>
    <p:sldId id="465" r:id="rId11"/>
    <p:sldId id="302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23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3" autoAdjust="0"/>
    <p:restoredTop sz="94660"/>
  </p:normalViewPr>
  <p:slideViewPr>
    <p:cSldViewPr>
      <p:cViewPr varScale="1">
        <p:scale>
          <a:sx n="111" d="100"/>
          <a:sy n="111" d="100"/>
        </p:scale>
        <p:origin x="-174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54636-7696-4C11-B3A1-F3E0D6ED1F6A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22778-3BDC-4B1C-B717-E603707BDD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454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22778-3BDC-4B1C-B717-E603707BDDD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34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2E2F-0ACA-4A40-812A-A582AFF8A667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B332-0E3F-439E-851F-65086A6CE3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467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2E2F-0ACA-4A40-812A-A582AFF8A667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B332-0E3F-439E-851F-65086A6CE3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111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2E2F-0ACA-4A40-812A-A582AFF8A667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B332-0E3F-439E-851F-65086A6CE3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039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990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095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309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474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206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316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755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461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2E2F-0ACA-4A40-812A-A582AFF8A667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B332-0E3F-439E-851F-65086A6CE3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820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274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929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796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2E2F-0ACA-4A40-812A-A582AFF8A667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B332-0E3F-439E-851F-65086A6CE3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614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2E2F-0ACA-4A40-812A-A582AFF8A667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B332-0E3F-439E-851F-65086A6CE3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07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2E2F-0ACA-4A40-812A-A582AFF8A667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B332-0E3F-439E-851F-65086A6CE3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371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2E2F-0ACA-4A40-812A-A582AFF8A667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B332-0E3F-439E-851F-65086A6CE3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410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2E2F-0ACA-4A40-812A-A582AFF8A667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B332-0E3F-439E-851F-65086A6CE3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915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2E2F-0ACA-4A40-812A-A582AFF8A667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B332-0E3F-439E-851F-65086A6CE3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161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2E2F-0ACA-4A40-812A-A582AFF8A667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B332-0E3F-439E-851F-65086A6CE3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447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22E2F-0ACA-4A40-812A-A582AFF8A667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4B332-0E3F-439E-851F-65086A6CE3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353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34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0625" y="2397099"/>
            <a:ext cx="8206680" cy="3242791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Об исполнении плана мероприятий («дорожная карта») по выполнению значений показателей доступности для инвалидов объектов и услуг в установленных сферах деятельности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68"/>
          <a:stretch/>
        </p:blipFill>
        <p:spPr>
          <a:xfrm>
            <a:off x="1" y="116632"/>
            <a:ext cx="9143999" cy="824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68"/>
          <a:stretch/>
        </p:blipFill>
        <p:spPr>
          <a:xfrm>
            <a:off x="17675" y="5877272"/>
            <a:ext cx="9126325" cy="8242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984366"/>
            <a:ext cx="1234552" cy="1715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3" r="16545"/>
          <a:stretch/>
        </p:blipFill>
        <p:spPr bwMode="auto">
          <a:xfrm>
            <a:off x="5004048" y="1002769"/>
            <a:ext cx="1817743" cy="1715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Народный бюдж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Народный бюдже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99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8956" y="2708920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</a:rPr>
              <a:t>Спасибо за внимание!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68"/>
          <a:stretch/>
        </p:blipFill>
        <p:spPr>
          <a:xfrm>
            <a:off x="13321" y="37661"/>
            <a:ext cx="9143999" cy="73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68"/>
          <a:stretch/>
        </p:blipFill>
        <p:spPr>
          <a:xfrm>
            <a:off x="13321" y="37661"/>
            <a:ext cx="9143999" cy="73722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774882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занимающихся</a:t>
            </a:r>
            <a:endParaRPr lang="ru-RU" sz="3200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68"/>
          <a:stretch/>
        </p:blipFill>
        <p:spPr>
          <a:xfrm>
            <a:off x="17675" y="5949280"/>
            <a:ext cx="9143999" cy="824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04" y="1340768"/>
            <a:ext cx="8928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численность людей с ограниченными возможностями здоровья и инвалидов, систематически занимающихся адаптивной физической культурой и спортом на территории МО ГО «Сыктывкар» в 2021 году составила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1 854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3383868" y="2664207"/>
            <a:ext cx="2232248" cy="548769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5496" y="3235108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29,7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общей численности данной категории населения не имеющих противопоказаний к занятиям физической культурой и спортом</a:t>
            </a:r>
          </a:p>
        </p:txBody>
      </p:sp>
      <p:pic>
        <p:nvPicPr>
          <p:cNvPr id="9" name="Picture 4" descr="C:\Users\Polukhina-SV\Desktop\Совет инвалидов 18 июня 2019 года\плавани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40190"/>
            <a:ext cx="3334050" cy="2217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Polukhina-SV\Desktop\Совет инвалидов 18 июня 2019 года\бочч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76195"/>
            <a:ext cx="3363721" cy="21450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53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68"/>
          <a:stretch/>
        </p:blipFill>
        <p:spPr>
          <a:xfrm>
            <a:off x="13321" y="37661"/>
            <a:ext cx="9143999" cy="73722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774882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Паспорта доступности</a:t>
            </a:r>
            <a:endParaRPr lang="ru-RU" sz="3200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68"/>
          <a:stretch/>
        </p:blipFill>
        <p:spPr>
          <a:xfrm>
            <a:off x="17675" y="5949280"/>
            <a:ext cx="9143999" cy="824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04" y="1484784"/>
            <a:ext cx="892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муниципальных объектов спортивной инфраструктуры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914383" y="1884894"/>
            <a:ext cx="2232248" cy="46398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953726" y="1890802"/>
            <a:ext cx="2232248" cy="46398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07504" y="2420888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частично доступны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25634" y="2420888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не доступен</a:t>
            </a: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18719"/>
            <a:ext cx="3582433" cy="26896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08" y="3118718"/>
            <a:ext cx="3518215" cy="2638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415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8856" y="847165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Инклюзивная площадка в Кировском парке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68"/>
          <a:stretch/>
        </p:blipFill>
        <p:spPr>
          <a:xfrm>
            <a:off x="13321" y="37661"/>
            <a:ext cx="9143999" cy="73722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4840" y="1370385"/>
            <a:ext cx="864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направлению физическая культура и спорт</a:t>
            </a:r>
            <a:endParaRPr lang="ru-RU" sz="1600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68"/>
          <a:stretch/>
        </p:blipFill>
        <p:spPr>
          <a:xfrm>
            <a:off x="17675" y="5949280"/>
            <a:ext cx="9143999" cy="824248"/>
          </a:xfrm>
          <a:prstGeom prst="rect">
            <a:avLst/>
          </a:prstGeom>
        </p:spPr>
      </p:pic>
      <p:pic>
        <p:nvPicPr>
          <p:cNvPr id="3075" name="Picture 3" descr="C:\ЧУКИЛЕВ\НАРОДНЫЙ БЮДЖЕТ\2021\02.03.2020_Сыктывкар_спорт городок в парке Кирова\wrt0E7aA5l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668" y="1708938"/>
            <a:ext cx="6176011" cy="4118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86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68"/>
          <a:stretch/>
        </p:blipFill>
        <p:spPr>
          <a:xfrm>
            <a:off x="13321" y="37661"/>
            <a:ext cx="9143999" cy="73722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1700808"/>
            <a:ext cx="864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направлению доступная среда</a:t>
            </a:r>
            <a:endParaRPr lang="ru-RU" sz="1600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774882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Асфальтирование прилегающей к плавательному бассейну территории, установка перил со стороны ул. Первомайская</a:t>
            </a:r>
          </a:p>
        </p:txBody>
      </p:sp>
      <p:pic>
        <p:nvPicPr>
          <p:cNvPr id="5122" name="Picture 2" descr="C:\ЧУКИЛЕВ\НАРОДНЫЙ БЮДЖЕТ\2021\Безопасные условия\Аквалидер\Доступная инфраструктура\IMG_20210906_0814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7344816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68"/>
          <a:stretch/>
        </p:blipFill>
        <p:spPr>
          <a:xfrm>
            <a:off x="17675" y="5949280"/>
            <a:ext cx="9143999" cy="82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0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2" y="847165"/>
            <a:ext cx="90364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средств адаптации в плавательный бассейн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 descr="C:\ЧУКИЛЕВ\НАРОДНЫЙ БЮДЖЕТ\2021\Безопасные условия\Аквалидер\Спорт для всех\Фото\PHOTO-2021-08-10-09-42-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71563"/>
            <a:ext cx="1728192" cy="3840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68"/>
          <a:stretch/>
        </p:blipFill>
        <p:spPr>
          <a:xfrm>
            <a:off x="13321" y="37661"/>
            <a:ext cx="9143999" cy="73722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4840" y="1370385"/>
            <a:ext cx="864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направлению доступная среда</a:t>
            </a:r>
            <a:endParaRPr lang="ru-RU" sz="1600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68"/>
          <a:stretch/>
        </p:blipFill>
        <p:spPr>
          <a:xfrm>
            <a:off x="17675" y="5949280"/>
            <a:ext cx="9143999" cy="824248"/>
          </a:xfrm>
          <a:prstGeom prst="rect">
            <a:avLst/>
          </a:prstGeom>
        </p:spPr>
      </p:pic>
      <p:pic>
        <p:nvPicPr>
          <p:cNvPr id="10" name="Picture 2" descr="C:\ЧУКИЛЕВ\НАРОДНЫЙ БЮДЖЕТ\2021\Безопасные условия\Аквалидер\Спорт для всех\Фото\PHOTO-2021-08-10-09-43-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29000"/>
            <a:ext cx="4329210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ЧУКИЛЕВ\НАРОДНЫЙ БЮДЖЕТ\2021\Безопасные условия\Аквалидер\Спорт для всех\Фото\PHOTO-2021-08-10-09-43-2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75"/>
          <a:stretch/>
        </p:blipFill>
        <p:spPr bwMode="auto">
          <a:xfrm>
            <a:off x="6016242" y="1844822"/>
            <a:ext cx="2920738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ЧУКИЛЕВ\НАРОДНЫЙ БЮДЖЕТ\2021\Безопасные условия\Аквалидер\Спорт для всех\Фото\PHOTO-2021-08-05-12-31-4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9" t="26040" r="26761" b="45479"/>
          <a:stretch/>
        </p:blipFill>
        <p:spPr bwMode="auto">
          <a:xfrm>
            <a:off x="2915816" y="1685778"/>
            <a:ext cx="2422567" cy="1852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29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ЧУКИЛЕВ\НАРОДНЫЙ БЮДЖЕТ\2021\Безопасные условия\Сев. Олимпия\rPAZm0QOtSo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148" y="2060848"/>
            <a:ext cx="3299356" cy="24745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2009" y="783930"/>
            <a:ext cx="90364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средств адаптации </a:t>
            </a:r>
          </a:p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ледовую арену в </a:t>
            </a:r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Эжвинском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68"/>
          <a:stretch/>
        </p:blipFill>
        <p:spPr>
          <a:xfrm>
            <a:off x="13321" y="37661"/>
            <a:ext cx="9143999" cy="73722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4840" y="1722294"/>
            <a:ext cx="864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направлению доступная среда</a:t>
            </a:r>
            <a:endParaRPr lang="ru-RU" sz="1600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68"/>
          <a:stretch/>
        </p:blipFill>
        <p:spPr>
          <a:xfrm>
            <a:off x="17675" y="5949280"/>
            <a:ext cx="9143999" cy="824248"/>
          </a:xfrm>
          <a:prstGeom prst="rect">
            <a:avLst/>
          </a:prstGeom>
        </p:spPr>
      </p:pic>
      <p:pic>
        <p:nvPicPr>
          <p:cNvPr id="7170" name="Picture 2" descr="C:\ЧУКИЛЕВ\НАРОДНЫЙ БЮДЖЕТ\2021\Безопасные условия\Сев. Олимпия\iev4mRse1A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253111"/>
            <a:ext cx="2826133" cy="3768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ЧУКИЛЕВ\НАРОДНЫЙ БЮДЖЕТ\2021\Безопасные условия\Сев. Олимпия\O0VB17V0Fvc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803" y="3068960"/>
            <a:ext cx="3072341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96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56.userapi.com/impf/hj9C2auLQhDWUEuhTnkRBbzIM7IeEtXBHSfibw/0_NomvDEA3c.jpg?size=1280x854&amp;quality=96&amp;sign=31c79a8627e23b0ddd65e1e435e49c90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56" y="1307150"/>
            <a:ext cx="7991599" cy="5331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68"/>
          <a:stretch/>
        </p:blipFill>
        <p:spPr>
          <a:xfrm>
            <a:off x="13321" y="37661"/>
            <a:ext cx="9143999" cy="7372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68"/>
          <a:stretch/>
        </p:blipFill>
        <p:spPr>
          <a:xfrm>
            <a:off x="17675" y="5949280"/>
            <a:ext cx="9143999" cy="8242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2009" y="783930"/>
            <a:ext cx="90364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средств адаптации в ФОК «РОЦ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88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68"/>
          <a:stretch/>
        </p:blipFill>
        <p:spPr>
          <a:xfrm>
            <a:off x="13321" y="37661"/>
            <a:ext cx="9143999" cy="7372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68"/>
          <a:stretch/>
        </p:blipFill>
        <p:spPr>
          <a:xfrm>
            <a:off x="17675" y="5949280"/>
            <a:ext cx="9143999" cy="8242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2009" y="783930"/>
            <a:ext cx="90364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Планы на 2023 год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010" y="1347831"/>
            <a:ext cx="8917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Обустройство санузлов на первом этаже в здании плавательного бассейна МАУ СШОР «Аквалидер» для повышения их доступности для людей с инвалидностью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007" y="2132856"/>
            <a:ext cx="8917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доступности горнолыжной базы «Солнечная» для людей с инвалидностью и других маломобильных групп населения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008" y="2926685"/>
            <a:ext cx="8917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доступности ледовой арены «Северная Олимпия» для людей с инвалидностью и других маломобильных групп населения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008" y="3717032"/>
            <a:ext cx="8917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спортивного инвентаря и оборудования для повышения доступности услуг адаптивной физической культуры и спорта на территории города Сыктывкара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008" y="4509120"/>
            <a:ext cx="8917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на стадионе туалетной кабины, адаптированной для людей с инвалидностью и маломобильных групп населения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Краснозатонский.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007" y="5229200"/>
            <a:ext cx="8917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доступности спорткомплекса «Эжва» для людей с инвалидностью и других маломобильных групп населения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8313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10600</TotalTime>
  <Words>266</Words>
  <Application>Microsoft Office PowerPoint</Application>
  <PresentationFormat>Экран (4:3)</PresentationFormat>
  <Paragraphs>27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1_Тема Office</vt:lpstr>
      <vt:lpstr>Об исполнении плана мероприятий («дорожная карта») по выполнению значений показателей доступности для инвалидов объектов и услуг в установленных сферах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Калинина Анна Александровна</dc:creator>
  <cp:lastModifiedBy>Чукилев Максим Александрович</cp:lastModifiedBy>
  <cp:revision>732</cp:revision>
  <cp:lastPrinted>2022-03-21T08:33:24Z</cp:lastPrinted>
  <dcterms:created xsi:type="dcterms:W3CDTF">2017-05-15T14:07:38Z</dcterms:created>
  <dcterms:modified xsi:type="dcterms:W3CDTF">2022-06-27T12:21:09Z</dcterms:modified>
</cp:coreProperties>
</file>